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3_PANA\P1030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071966" cy="3500438"/>
          </a:xfrm>
          <a:prstGeom prst="rect">
            <a:avLst/>
          </a:prstGeom>
          <a:noFill/>
        </p:spPr>
      </p:pic>
      <p:pic>
        <p:nvPicPr>
          <p:cNvPr id="1027" name="Picture 3" descr="E:\DCIM\103_PANA\P1030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214678" cy="3500438"/>
          </a:xfrm>
          <a:prstGeom prst="rect">
            <a:avLst/>
          </a:prstGeom>
          <a:noFill/>
        </p:spPr>
      </p:pic>
      <p:pic>
        <p:nvPicPr>
          <p:cNvPr id="1028" name="Picture 4" descr="E:\DCIM\103_PANA\P1030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0"/>
            <a:ext cx="3286116" cy="3500438"/>
          </a:xfrm>
          <a:prstGeom prst="rect">
            <a:avLst/>
          </a:prstGeom>
          <a:noFill/>
        </p:spPr>
      </p:pic>
      <p:pic>
        <p:nvPicPr>
          <p:cNvPr id="1029" name="Picture 5" descr="E:\DCIM\103_PANA\P10307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500438"/>
            <a:ext cx="3571868" cy="3357562"/>
          </a:xfrm>
          <a:prstGeom prst="rect">
            <a:avLst/>
          </a:prstGeom>
          <a:noFill/>
        </p:spPr>
      </p:pic>
      <p:pic>
        <p:nvPicPr>
          <p:cNvPr id="1030" name="Picture 6" descr="E:\DCIM\103_PANA\P1030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500438"/>
            <a:ext cx="3214678" cy="33575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8" y="3786190"/>
            <a:ext cx="23574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САБАНТУЙ 2016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СНОВА </a:t>
            </a:r>
            <a:r>
              <a:rPr lang="ru-RU" sz="1600" dirty="0" smtClean="0">
                <a:solidFill>
                  <a:srgbClr val="FF0000"/>
                </a:solidFill>
              </a:rPr>
              <a:t>ПЕСНИ ЗАЗВУЧАЛИ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ПОДПЕВАЙ ИМ И </a:t>
            </a:r>
            <a:r>
              <a:rPr lang="ru-RU" sz="1600" dirty="0" smtClean="0">
                <a:solidFill>
                  <a:srgbClr val="FF0000"/>
                </a:solidFill>
              </a:rPr>
              <a:t>ТАНЦУЙ.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НА ДВОРЕ </a:t>
            </a:r>
            <a:r>
              <a:rPr lang="ru-RU" sz="1600" dirty="0" smtClean="0">
                <a:solidFill>
                  <a:srgbClr val="FF0000"/>
                </a:solidFill>
              </a:rPr>
              <a:t>НАРОДНЫЙ - </a:t>
            </a:r>
            <a:r>
              <a:rPr lang="ru-RU" sz="1600" dirty="0" smtClean="0">
                <a:solidFill>
                  <a:srgbClr val="FF0000"/>
                </a:solidFill>
              </a:rPr>
              <a:t>ПРАЗДНИК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НАШ ВЕСЁЛЫЙ </a:t>
            </a:r>
            <a:r>
              <a:rPr lang="ru-RU" sz="1600" dirty="0" smtClean="0">
                <a:solidFill>
                  <a:srgbClr val="FF0000"/>
                </a:solidFill>
              </a:rPr>
              <a:t>САБАНТУЙ!!!</a:t>
            </a: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CIM\103_PANA\P1030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56" cy="3286124"/>
          </a:xfrm>
          <a:prstGeom prst="rect">
            <a:avLst/>
          </a:prstGeom>
          <a:noFill/>
        </p:spPr>
      </p:pic>
      <p:pic>
        <p:nvPicPr>
          <p:cNvPr id="2052" name="Picture 4" descr="E:\DCIM\103_PANA\P103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71736" y="0"/>
            <a:ext cx="3543248" cy="3214686"/>
          </a:xfrm>
          <a:prstGeom prst="rect">
            <a:avLst/>
          </a:prstGeom>
          <a:noFill/>
        </p:spPr>
      </p:pic>
      <p:pic>
        <p:nvPicPr>
          <p:cNvPr id="2053" name="Picture 5" descr="E:\DCIM\103_PANA\P1030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3071802" cy="3214686"/>
          </a:xfrm>
          <a:prstGeom prst="rect">
            <a:avLst/>
          </a:prstGeom>
          <a:noFill/>
        </p:spPr>
      </p:pic>
      <p:pic>
        <p:nvPicPr>
          <p:cNvPr id="2054" name="Picture 6" descr="E:\DCIM\103_PANA\P1030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" y="3214686"/>
            <a:ext cx="2781243" cy="3643314"/>
          </a:xfrm>
          <a:prstGeom prst="rect">
            <a:avLst/>
          </a:prstGeom>
          <a:noFill/>
        </p:spPr>
      </p:pic>
      <p:pic>
        <p:nvPicPr>
          <p:cNvPr id="2055" name="Picture 7" descr="E:\DCIM\103_PANA\P10308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214686"/>
            <a:ext cx="3071801" cy="3643314"/>
          </a:xfrm>
          <a:prstGeom prst="rect">
            <a:avLst/>
          </a:prstGeom>
          <a:noFill/>
        </p:spPr>
      </p:pic>
      <p:pic>
        <p:nvPicPr>
          <p:cNvPr id="2056" name="Picture 8" descr="E:\DCIM\103_PANA\P10308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143248"/>
            <a:ext cx="3643338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</Words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4</cp:revision>
  <dcterms:created xsi:type="dcterms:W3CDTF">2016-05-30T05:13:13Z</dcterms:created>
  <dcterms:modified xsi:type="dcterms:W3CDTF">2016-05-30T05:53:10Z</dcterms:modified>
</cp:coreProperties>
</file>