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85738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1714511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04.01.2016 года Библиотечный час «Как найти нужную книгу».</a:t>
            </a:r>
            <a:br>
              <a:rPr lang="ru-RU" sz="2000" dirty="0" smtClean="0"/>
            </a:br>
            <a:r>
              <a:rPr lang="ru-RU" sz="2000" dirty="0" smtClean="0"/>
              <a:t>Мероприятие провели с детьми для ознакомления детей с каталогами, с книгами по разным </a:t>
            </a:r>
            <a:r>
              <a:rPr lang="ru-RU" sz="2000" dirty="0" smtClean="0"/>
              <a:t>темам их назначением и </a:t>
            </a:r>
            <a:r>
              <a:rPr lang="ru-RU" sz="2000" dirty="0" smtClean="0"/>
              <a:t>областью </a:t>
            </a:r>
            <a:r>
              <a:rPr lang="ru-RU" sz="2000" dirty="0" smtClean="0"/>
              <a:t>применения. Провели обзор книжных выставок, викторину о знаниях полученных на уроке.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P103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143248"/>
            <a:ext cx="4357686" cy="3268265"/>
          </a:xfrm>
          <a:prstGeom prst="rect">
            <a:avLst/>
          </a:prstGeom>
        </p:spPr>
      </p:pic>
      <p:pic>
        <p:nvPicPr>
          <p:cNvPr id="5" name="Рисунок 4" descr="P1030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214686"/>
            <a:ext cx="3929058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08.01.2016 года Веселый капустник «Фильм, фильм, фильм». Мероприятие провели в день российского кино, организовали книжную выставку, провели викторину по мотивам советских фильмов и мультфильмов и прослушали аудиозаписи песен. Провели игры, конкурсы.</a:t>
            </a:r>
            <a:endParaRPr lang="ru-RU" sz="2000" dirty="0"/>
          </a:p>
        </p:txBody>
      </p:sp>
      <p:pic>
        <p:nvPicPr>
          <p:cNvPr id="4" name="Содержимое 3" descr="P1030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2285992"/>
            <a:ext cx="3714776" cy="3357586"/>
          </a:xfrm>
        </p:spPr>
      </p:pic>
      <p:pic>
        <p:nvPicPr>
          <p:cNvPr id="5" name="Рисунок 4" descr="P103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285992"/>
            <a:ext cx="4429124" cy="3321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10.01.2016г. Экологическая викторина «А знаешь ли ты?». Тема викторины - это мирная экология. Особое внимание обратили  на знание заповедников, о животных и растениях, занесенных в красную книгу. Провели обзор детских журналов и обзор книжной выставки «Охранять природу – значит охранять  Родину», пили чай со сладостями</a:t>
            </a:r>
            <a:endParaRPr lang="ru-RU" sz="2000" dirty="0"/>
          </a:p>
        </p:txBody>
      </p:sp>
      <p:pic>
        <p:nvPicPr>
          <p:cNvPr id="4" name="Содержимое 3" descr="P1030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1643050"/>
            <a:ext cx="3643338" cy="2518189"/>
          </a:xfrm>
        </p:spPr>
      </p:pic>
      <p:pic>
        <p:nvPicPr>
          <p:cNvPr id="5" name="Рисунок 4" descr="P1030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71612"/>
            <a:ext cx="4071966" cy="3053975"/>
          </a:xfrm>
          <a:prstGeom prst="rect">
            <a:avLst/>
          </a:prstGeom>
        </p:spPr>
      </p:pic>
      <p:pic>
        <p:nvPicPr>
          <p:cNvPr id="6" name="Рисунок 5" descr="P1030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714752"/>
            <a:ext cx="3929058" cy="29467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19.01.2016г. Провели отчетную сессию «Об итогах социально-экономического развития </a:t>
            </a:r>
            <a:r>
              <a:rPr lang="ru-RU" sz="2000" dirty="0" smtClean="0"/>
              <a:t>м</a:t>
            </a:r>
            <a:r>
              <a:rPr lang="ru-RU" sz="2000" dirty="0" smtClean="0"/>
              <a:t>униципального образования Петровского сельского поселения за 2015 год и основных направлениях развития на 2016 год»</a:t>
            </a:r>
            <a:endParaRPr lang="ru-RU" sz="2000" dirty="0"/>
          </a:p>
        </p:txBody>
      </p:sp>
      <p:pic>
        <p:nvPicPr>
          <p:cNvPr id="4" name="Содержимое 3" descr="P1030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3000396" cy="2257428"/>
          </a:xfrm>
        </p:spPr>
      </p:pic>
      <p:pic>
        <p:nvPicPr>
          <p:cNvPr id="5" name="Рисунок 4" descr="P103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71876"/>
            <a:ext cx="4143372" cy="3107529"/>
          </a:xfrm>
          <a:prstGeom prst="rect">
            <a:avLst/>
          </a:prstGeom>
        </p:spPr>
      </p:pic>
      <p:pic>
        <p:nvPicPr>
          <p:cNvPr id="6" name="Рисунок 5" descr="P1030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429000"/>
            <a:ext cx="4286248" cy="3214686"/>
          </a:xfrm>
          <a:prstGeom prst="rect">
            <a:avLst/>
          </a:prstGeom>
        </p:spPr>
      </p:pic>
      <p:pic>
        <p:nvPicPr>
          <p:cNvPr id="7" name="Рисунок 6" descr="P1030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9756" y="1214422"/>
            <a:ext cx="3167053" cy="2375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301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81499" cy="3286124"/>
          </a:xfrm>
        </p:spPr>
      </p:pic>
      <p:pic>
        <p:nvPicPr>
          <p:cNvPr id="5" name="Рисунок 4" descr="P1030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4357686" cy="3268265"/>
          </a:xfrm>
          <a:prstGeom prst="rect">
            <a:avLst/>
          </a:prstGeom>
        </p:spPr>
      </p:pic>
      <p:pic>
        <p:nvPicPr>
          <p:cNvPr id="6" name="Рисунок 5" descr="P10301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3571876"/>
            <a:ext cx="4167184" cy="3125389"/>
          </a:xfrm>
          <a:prstGeom prst="rect">
            <a:avLst/>
          </a:prstGeom>
        </p:spPr>
      </p:pic>
      <p:pic>
        <p:nvPicPr>
          <p:cNvPr id="7" name="Рисунок 6" descr="P10301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571876"/>
            <a:ext cx="4143404" cy="31075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130</Words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08.01.2016 года Веселый капустник «Фильм, фильм, фильм». Мероприятие провели в день российского кино, организовали книжную выставку, провели викторину по мотивам советских фильмов и мультфильмов и прослушали аудиозаписи песен. Провели игры, конкурсы.</vt:lpstr>
      <vt:lpstr>10.01.2016г. Экологическая викторина «А знаешь ли ты?». Тема викторины - это мирная экология. Особое внимание обратили  на знание заповедников, о животных и растениях, занесенных в красную книгу. Провели обзор детских журналов и обзор книжной выставки «Охранять природу – значит охранять  Родину», пили чай со сладостями</vt:lpstr>
      <vt:lpstr>19.01.2016г. Провели отчетную сессию «Об итогах социально-экономического развития муниципального образования Петровского сельского поселения за 2015 год и основных направлениях развития на 2016 год»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4</cp:revision>
  <dcterms:created xsi:type="dcterms:W3CDTF">2016-01-20T06:42:34Z</dcterms:created>
  <dcterms:modified xsi:type="dcterms:W3CDTF">2016-01-20T07:18:55Z</dcterms:modified>
</cp:coreProperties>
</file>